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4" r:id="rId5"/>
    <p:sldId id="1145" r:id="rId6"/>
    <p:sldId id="1146" r:id="rId7"/>
    <p:sldId id="1147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71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smtClean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en-US" altLang="zh-CN" sz="4800" b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10661"/>
            <a:ext cx="11485848" cy="1130246"/>
          </a:xfrm>
        </p:spPr>
        <p:txBody>
          <a:bodyPr/>
          <a:lstStyle/>
          <a:p>
            <a:pPr indent="2508250"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本文是一篇应用文。文章是一则数学游戏俱乐部的活动通知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介绍了活动时间、地点、内容、好处及报名方式等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信息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2746256"/>
            <a:ext cx="2204616" cy="5387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59" y="1036190"/>
            <a:ext cx="11665296" cy="1456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98248"/>
            <a:ext cx="11485848" cy="1684244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Join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Club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want to improve maths skills through fun games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Our school’s Maths Game Club will hold special activities this term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490480"/>
              </p:ext>
            </p:extLst>
          </p:nvPr>
        </p:nvGraphicFramePr>
        <p:xfrm>
          <a:off x="478582" y="3699872"/>
          <a:ext cx="11305256" cy="1097280"/>
        </p:xfrm>
        <a:graphic>
          <a:graphicData uri="http://schemas.openxmlformats.org/drawingml/2006/table">
            <a:tbl>
              <a:tblPr firstRow="1" firstCol="1" bandRow="1"/>
              <a:tblGrid>
                <a:gridCol w="3658381">
                  <a:extLst>
                    <a:ext uri="{9D8B030D-6E8A-4147-A177-3AD203B41FA5}">
                      <a16:colId xmlns:a16="http://schemas.microsoft.com/office/drawing/2014/main" val="3599876337"/>
                    </a:ext>
                  </a:extLst>
                </a:gridCol>
                <a:gridCol w="7646875">
                  <a:extLst>
                    <a:ext uri="{9D8B030D-6E8A-4147-A177-3AD203B41FA5}">
                      <a16:colId xmlns:a16="http://schemas.microsoft.com/office/drawing/2014/main" val="13344208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 &amp; Place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 p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—5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 p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every Friday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Room 305, Building 2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46559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3718908"/>
              </p:ext>
            </p:extLst>
          </p:nvPr>
        </p:nvGraphicFramePr>
        <p:xfrm>
          <a:off x="379900" y="908720"/>
          <a:ext cx="11475946" cy="5280607"/>
        </p:xfrm>
        <a:graphic>
          <a:graphicData uri="http://schemas.openxmlformats.org/drawingml/2006/table">
            <a:tbl>
              <a:tblPr firstRow="1" firstCol="1" bandRow="1"/>
              <a:tblGrid>
                <a:gridCol w="2258922">
                  <a:extLst>
                    <a:ext uri="{9D8B030D-6E8A-4147-A177-3AD203B41FA5}">
                      <a16:colId xmlns:a16="http://schemas.microsoft.com/office/drawing/2014/main" val="1206086880"/>
                    </a:ext>
                  </a:extLst>
                </a:gridCol>
                <a:gridCol w="9217024">
                  <a:extLst>
                    <a:ext uri="{9D8B030D-6E8A-4147-A177-3AD203B41FA5}">
                      <a16:colId xmlns:a16="http://schemas.microsoft.com/office/drawing/2014/main" val="1187600422"/>
                    </a:ext>
                  </a:extLst>
                </a:gridCol>
              </a:tblGrid>
              <a:tr h="264014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Activities </a:t>
                      </a:r>
                      <a:r>
                        <a:rPr lang="en-US" sz="2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Included</a:t>
                      </a: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endParaRPr lang="en-US" altLang="zh-CN" sz="2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√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Luban Lock Challenges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Learn to assemble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组装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this 2,000-year-old Chinese puzzle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 wooden pieces at first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using geometry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几何学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√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Huarong Pass Competitions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Move blocks to help “Cao Cao” escape—over 81 steps needed 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√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DIY Traditional Maths Toys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Make your own Tangram or Nine Linked Rings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836" marR="458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08507"/>
                  </a:ext>
                </a:extLst>
              </a:tr>
              <a:tr h="113149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Why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Cambria Math" panose="02040503050406030204" pitchFamily="18" charset="0"/>
                        </a:rPr>
                        <a:t>◆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Understand Chinese wisdom in maths history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Cambria Math" panose="02040503050406030204" pitchFamily="18" charset="0"/>
                        </a:rPr>
                        <a:t>◆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Train logical thinking &amp; problem-solving skills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Cambria Math" panose="02040503050406030204" pitchFamily="18" charset="0"/>
                        </a:rPr>
                        <a:t>◆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Win prizes for fastest puzzle solvers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836" marR="458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048619"/>
                  </a:ext>
                </a:extLst>
              </a:tr>
              <a:tr h="75432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Sign up with your class teacher by February 20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Bring your creativity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</a:p>
                  </a:txBody>
                  <a:tcPr marL="45836" marR="458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3218830"/>
                  </a:ext>
                </a:extLst>
              </a:tr>
            </a:tbl>
          </a:graphicData>
        </a:graphic>
      </p:graphicFrame>
      <p:pic>
        <p:nvPicPr>
          <p:cNvPr id="4097" name="kd5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582" y="2276872"/>
            <a:ext cx="2029665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0639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314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should students go to Room 305 for club activities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 February 20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Friday mornings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Monday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Friday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163785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23485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“4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p.m.—5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p.m. every Friday Room 305, Building 2”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学生应该在每周五下午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点半去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305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房间参加俱乐部活动。故选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3985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43205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know from the text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Huarong Pass Competitions have a history of 2,000 years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Luban Lock Challenges require over 81 steps to finish the puzzle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Maths Game Club helps improve students’ problem-solving ability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Anna wants to join the club, she can sign up with her class monitor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112474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81092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“Train logical thinking &amp; problem-solving skills.”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数学游戏俱乐部可以帮助提高学生解决问题的能力。故选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07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the text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news report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moving letter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activity notice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interesting story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309084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推理判断题。文章主要介绍了数学游戏俱乐部的活动时间、地点、活动内容、好处以及报名方式等信息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属于活动通知。故选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148280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9660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</TotalTime>
  <Words>319</Words>
  <Application>Microsoft Office PowerPoint</Application>
  <PresentationFormat>自定义</PresentationFormat>
  <Paragraphs>35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445</cp:revision>
  <dcterms:created xsi:type="dcterms:W3CDTF">2020-11-06T05:24:00Z</dcterms:created>
  <dcterms:modified xsi:type="dcterms:W3CDTF">2025-09-17T17:50:48Z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